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3" autoAdjust="0"/>
    <p:restoredTop sz="94660"/>
  </p:normalViewPr>
  <p:slideViewPr>
    <p:cSldViewPr snapToGrid="0">
      <p:cViewPr varScale="1">
        <p:scale>
          <a:sx n="68" d="100"/>
          <a:sy n="68" d="100"/>
        </p:scale>
        <p:origin x="78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2DAB69-4E9B-451E-BC16-9464D8874F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865B48A-FF15-4F26-BE4E-9E82C13CE4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bg-B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F06425-F579-4FB6-AF05-281743FDCD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AF89-BFFE-4466-ABC4-5DD31A25F1E8}" type="datetimeFigureOut">
              <a:rPr lang="bg-BG" smtClean="0"/>
              <a:t>2.3.2022 г.</a:t>
            </a:fld>
            <a:endParaRPr lang="bg-B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8908C0-89FA-487B-B869-A1682D521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BCC00-5F94-4011-8C97-CB41822C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5EA1-6019-4DD7-9782-A0F278233E0D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950870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0489E8-55D6-4AE6-9706-2117477A0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F927A75-100E-43F1-89A7-42B9EBE3B3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2065A3-1BDD-4ABC-AF72-4FAC852B8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AF89-BFFE-4466-ABC4-5DD31A25F1E8}" type="datetimeFigureOut">
              <a:rPr lang="bg-BG" smtClean="0"/>
              <a:t>2.3.2022 г.</a:t>
            </a:fld>
            <a:endParaRPr lang="bg-B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820C2E-B233-432F-8991-13A4E6CBB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773516-854F-49FC-95FC-7E0067E5F2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5EA1-6019-4DD7-9782-A0F278233E0D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528539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9E3837E-0F4D-4C83-A18F-70136A9D79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AF5732-887D-44CA-A223-ADAD8000C4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0DBC6C-242F-4057-899C-EAD4A3F0C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AF89-BFFE-4466-ABC4-5DD31A25F1E8}" type="datetimeFigureOut">
              <a:rPr lang="bg-BG" smtClean="0"/>
              <a:t>2.3.2022 г.</a:t>
            </a:fld>
            <a:endParaRPr lang="bg-B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E8E17A-A302-4126-ACF9-6FC1EB1B5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DFC041-0DC6-4F68-BEB3-FA4A9BC7A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5EA1-6019-4DD7-9782-A0F278233E0D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701694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39A177-4FE7-4FF4-8A9D-E82E30B5A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296C75-1E94-4D26-AF58-4CD7394A12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CFA352-9CCC-4EF2-8A48-3542A22AA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AF89-BFFE-4466-ABC4-5DD31A25F1E8}" type="datetimeFigureOut">
              <a:rPr lang="bg-BG" smtClean="0"/>
              <a:t>2.3.2022 г.</a:t>
            </a:fld>
            <a:endParaRPr lang="bg-B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2ABC1C-A5C3-444E-90C0-161BEC896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02CB1B-4F60-455F-9DA9-D2509678E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5EA1-6019-4DD7-9782-A0F278233E0D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246198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A1C0EB-EFEF-490C-8579-3D43B22AD3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E07541-0371-4730-8407-44DB5F39B0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F6BAE4-236E-4C8E-8AFA-E437660565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AF89-BFFE-4466-ABC4-5DD31A25F1E8}" type="datetimeFigureOut">
              <a:rPr lang="bg-BG" smtClean="0"/>
              <a:t>2.3.2022 г.</a:t>
            </a:fld>
            <a:endParaRPr lang="bg-B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85CE00-74B2-4072-A5CB-38671C4DC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984990-6B51-4010-9276-4B5B278BA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5EA1-6019-4DD7-9782-A0F278233E0D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160247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51E449-A16C-4A18-8E18-ED8C51851F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F0AA9C-5F5D-4AFC-83F0-92FC2F2620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8B0004-641C-4FB2-A78A-3068546955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B6750A-FA64-4331-A23E-9CB2A56099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AF89-BFFE-4466-ABC4-5DD31A25F1E8}" type="datetimeFigureOut">
              <a:rPr lang="bg-BG" smtClean="0"/>
              <a:t>2.3.2022 г.</a:t>
            </a:fld>
            <a:endParaRPr lang="bg-B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655092-5BE2-4D8C-9CF9-7A16DC48F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C4493E-7E5F-4541-9DA0-51354926F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5EA1-6019-4DD7-9782-A0F278233E0D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6782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304BFE-E653-4626-9E7D-1ED0FD2A4D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675D0D-5974-496F-8BEA-E4F0A2C49E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4774C2-AEC4-4B08-821F-97D100EA0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A41B3C-74F2-4326-AA24-42737B8471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BBD1C8-9014-4AA9-9E4B-7348AE3E6F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08611A8-F5BA-49D8-A50B-53E38FD70E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AF89-BFFE-4466-ABC4-5DD31A25F1E8}" type="datetimeFigureOut">
              <a:rPr lang="bg-BG" smtClean="0"/>
              <a:t>2.3.2022 г.</a:t>
            </a:fld>
            <a:endParaRPr lang="bg-B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7353EFA-00EB-4C11-AF29-F8DF1B56E5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6C4F3E4-61B4-413B-BA97-53CAD0708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5EA1-6019-4DD7-9782-A0F278233E0D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018497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B81245-3527-42B2-8470-CE0064C7E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5EC426-A8A1-41F8-9919-31E4EB884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AF89-BFFE-4466-ABC4-5DD31A25F1E8}" type="datetimeFigureOut">
              <a:rPr lang="bg-BG" smtClean="0"/>
              <a:t>2.3.2022 г.</a:t>
            </a:fld>
            <a:endParaRPr lang="bg-B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C32176-FB75-478C-A19D-B72EB4705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80EB2B-939B-4AF1-8D75-CCD1B32FC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5EA1-6019-4DD7-9782-A0F278233E0D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361689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3A5F267-038F-4DE7-9241-37FA019C1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AF89-BFFE-4466-ABC4-5DD31A25F1E8}" type="datetimeFigureOut">
              <a:rPr lang="bg-BG" smtClean="0"/>
              <a:t>2.3.2022 г.</a:t>
            </a:fld>
            <a:endParaRPr lang="bg-B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71FCD5-DC3D-4C33-9355-C7DA6D4DB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254D04-2EA0-44D2-956B-731B73F62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5EA1-6019-4DD7-9782-A0F278233E0D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171733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1FD185-F29A-49FB-9917-E499FA1C89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C2C11E-7C98-43EB-8052-A070D085E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D1DFB5-94F7-44B9-ADB6-94B5D486D3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075D63-1F0F-4677-89D0-8F4835151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AF89-BFFE-4466-ABC4-5DD31A25F1E8}" type="datetimeFigureOut">
              <a:rPr lang="bg-BG" smtClean="0"/>
              <a:t>2.3.2022 г.</a:t>
            </a:fld>
            <a:endParaRPr lang="bg-B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A53A87-53CC-4756-BD8E-8645C5FE9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6B0943-6773-4479-8F48-EF10F6C3C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5EA1-6019-4DD7-9782-A0F278233E0D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388620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B4076B-0932-4071-81DA-9413A5667C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E84C01-B0F3-4B01-ACE3-B1B0EE4655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1F2D4F-3EB2-4649-8534-39CB099C0F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86F419-A2FB-40B9-B33A-015456C261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AF89-BFFE-4466-ABC4-5DD31A25F1E8}" type="datetimeFigureOut">
              <a:rPr lang="bg-BG" smtClean="0"/>
              <a:t>2.3.2022 г.</a:t>
            </a:fld>
            <a:endParaRPr lang="bg-B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5A1306-E365-46E2-925B-1F33F2901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FFBAA7-7C1A-431D-B996-AB882A00A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5EA1-6019-4DD7-9782-A0F278233E0D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36941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9AA32DA-A0FE-4DAB-8A45-BCB56A0C2F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407017-08AC-4019-B2EA-FF4AF30B98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841AC7-6838-4EE3-8605-9B05B91C22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0AF89-BFFE-4466-ABC4-5DD31A25F1E8}" type="datetimeFigureOut">
              <a:rPr lang="bg-BG" smtClean="0"/>
              <a:t>2.3.2022 г.</a:t>
            </a:fld>
            <a:endParaRPr lang="bg-B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9D9C7A-C9E4-4290-94EE-92470540C8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D8E34A-6A31-4F8B-8D64-79B6064D12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665EA1-6019-4DD7-9782-A0F278233E0D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058087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EB342-4631-436D-AAF0-BCB6B1C68BC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dgfhfgh</a:t>
            </a:r>
            <a:endParaRPr lang="bg-B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7082A4-2F7C-471C-A5D6-468A47C90FA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8393713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dgfhfgh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Людмил К. Бонев</dc:creator>
  <cp:lastModifiedBy>Людмил К. Бонев</cp:lastModifiedBy>
  <cp:revision>2</cp:revision>
  <dcterms:created xsi:type="dcterms:W3CDTF">2022-03-02T07:28:11Z</dcterms:created>
  <dcterms:modified xsi:type="dcterms:W3CDTF">2022-03-02T07:29:11Z</dcterms:modified>
</cp:coreProperties>
</file>